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14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8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5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104A-9216-40C4-BEFE-AA5AD2CAE56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75A2-FC83-4056-A8BC-394F29534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8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729455-D5E4-3C43-9DC1-9F8FF6B51E79}"/>
              </a:ext>
            </a:extLst>
          </p:cNvPr>
          <p:cNvSpPr txBox="1"/>
          <p:nvPr/>
        </p:nvSpPr>
        <p:spPr>
          <a:xfrm>
            <a:off x="3659379" y="251593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CB5401E-D35C-9A45-9E3C-08A3DDCF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CB9098-5E35-194A-81BE-609238AAF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848" cy="6907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5E8C24A9-829F-F447-93AF-262EACA4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185</Words>
  <Application>Microsoft Office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Photography Competition</dc:title>
  <dc:creator>SAMAN RAHMAN</dc:creator>
  <cp:lastModifiedBy>Sameer Tripathi</cp:lastModifiedBy>
  <cp:revision>30</cp:revision>
  <dcterms:created xsi:type="dcterms:W3CDTF">2020-11-08T08:44:14Z</dcterms:created>
  <dcterms:modified xsi:type="dcterms:W3CDTF">2020-11-09T08:04:43Z</dcterms:modified>
</cp:coreProperties>
</file>